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8" r:id="rId5"/>
    <p:sldId id="279" r:id="rId6"/>
    <p:sldId id="286" r:id="rId7"/>
    <p:sldId id="265" r:id="rId8"/>
    <p:sldId id="289" r:id="rId9"/>
    <p:sldId id="282" r:id="rId10"/>
    <p:sldId id="269" r:id="rId11"/>
    <p:sldId id="284" r:id="rId12"/>
    <p:sldId id="285" r:id="rId13"/>
    <p:sldId id="275" r:id="rId14"/>
    <p:sldId id="288" r:id="rId15"/>
    <p:sldId id="290" r:id="rId16"/>
    <p:sldId id="27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4EB8-5E65-4F55-94BD-2F0C1FF62D28}" type="datetimeFigureOut">
              <a:rPr lang="it-IT" smtClean="0"/>
              <a:pPr/>
              <a:t>29/10/2015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4F37-239C-4AC4-9474-8439061C2CD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fondo_pr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5400"/>
            <a:ext cx="9143999" cy="6908800"/>
          </a:xfrm>
          <a:prstGeom prst="rect">
            <a:avLst/>
          </a:prstGeom>
        </p:spPr>
      </p:pic>
      <p:pic>
        <p:nvPicPr>
          <p:cNvPr id="8" name="Picture 7" descr="scritta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980728"/>
            <a:ext cx="5616624" cy="1868387"/>
          </a:xfrm>
          <a:prstGeom prst="rect">
            <a:avLst/>
          </a:prstGeom>
        </p:spPr>
      </p:pic>
      <p:pic>
        <p:nvPicPr>
          <p:cNvPr id="13" name="Picture 12" descr="scritta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573016"/>
            <a:ext cx="2495550" cy="733425"/>
          </a:xfrm>
          <a:prstGeom prst="rect">
            <a:avLst/>
          </a:prstGeom>
        </p:spPr>
      </p:pic>
    </p:spTree>
  </p:cSld>
  <p:clrMapOvr>
    <a:masterClrMapping/>
  </p:clrMapOvr>
  <p:transition advTm="14000">
    <p:sndAc>
      <p:stSnd>
        <p:snd r:embed="rId2" name="01 - On Earth As It Is In Heaven o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monto sul Bomokan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39953"/>
            <a:ext cx="9144000" cy="9137906"/>
          </a:xfrm>
          <a:prstGeom prst="rect">
            <a:avLst/>
          </a:prstGeom>
        </p:spPr>
      </p:pic>
      <p:pic>
        <p:nvPicPr>
          <p:cNvPr id="6" name="Picture 5" descr="slid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1272" y="-99392"/>
            <a:ext cx="3580927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83568" y="3501008"/>
            <a:ext cx="7920880" cy="345638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935088" y="3622372"/>
            <a:ext cx="7381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Anche quando divenne cieca continuò ad avere il culto della fraternità, adoperandosi per risparmiare la fatica agli altri. A tutto ella dava il sapore del soprannaturale: la sua vita fu il segno delle realtà eterne nel quotidiano</a:t>
            </a:r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monto sul Bomokan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39953"/>
            <a:ext cx="9144000" cy="91379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0"/>
            <a:ext cx="3744416" cy="695739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3600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Specialmente negli ultimi anni di vita, partecipò alla Passione di Cristo nel corpo.</a:t>
            </a:r>
          </a:p>
          <a:p>
            <a:pPr algn="ctr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Morì la sera dal 24 aprile 1926 e il giorno dopo, come aveva promesso ad una consorella, fece capire che era entrata nella felicità eterna di Dio.</a:t>
            </a:r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3352"/>
            <a:ext cx="5113879" cy="72427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6056" y="-27384"/>
            <a:ext cx="4067944" cy="695739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5364088" y="332656"/>
            <a:ext cx="3456384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3100" b="1" dirty="0" smtClean="0">
                <a:solidFill>
                  <a:schemeClr val="accent4">
                    <a:lumMod val="50000"/>
                  </a:schemeClr>
                </a:solidFill>
              </a:rPr>
              <a:t>Di buon mattino gli squilli di una campanella, non toccata da mano alcuna, fecero sobbalzare di gioia tutto il monastero e poi l’intero paese.</a:t>
            </a:r>
          </a:p>
          <a:p>
            <a:pPr algn="ctr"/>
            <a:r>
              <a:rPr lang="it-IT" sz="3100" b="1" dirty="0" smtClean="0">
                <a:solidFill>
                  <a:schemeClr val="accent4">
                    <a:lumMod val="50000"/>
                  </a:schemeClr>
                </a:solidFill>
              </a:rPr>
              <a:t>Si gridò al miracolo e tutti ripetevano: “È morta la Moretta, è morta una santa!”</a:t>
            </a:r>
            <a:endParaRPr lang="it-IT" sz="31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3352"/>
            <a:ext cx="5113879" cy="7242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76056" y="-27384"/>
            <a:ext cx="4067944" cy="695739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5364088" y="332656"/>
            <a:ext cx="34563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100" b="1" dirty="0" smtClean="0">
                <a:solidFill>
                  <a:schemeClr val="accent4">
                    <a:lumMod val="50000"/>
                  </a:schemeClr>
                </a:solidFill>
              </a:rPr>
              <a:t>La straordinaria avventura della fanciulla sudanese, che la perfidia umana rese schiava e la fede cristiana riscattò, incoraggia tutt’oggi le giovani Chiese Africane a proseguire nella loro opera di evangelizzazione.</a:t>
            </a:r>
            <a:endParaRPr lang="it-IT" sz="31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vo documento 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0"/>
            <a:ext cx="4571999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4067944" cy="695739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51520" y="548680"/>
            <a:ext cx="38164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Il 27 giugno 2011, </a:t>
            </a:r>
            <a:r>
              <a:rPr lang="it-IT" sz="3200" b="1" dirty="0" smtClean="0">
                <a:solidFill>
                  <a:srgbClr val="FF0000"/>
                </a:solidFill>
              </a:rPr>
              <a:t>Papa Benedetto XVI </a:t>
            </a:r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ha promulgato il decreto che riconosce in questa splendida figura di donna africana divenuta abbadessa il grado eroico delle virtù cristiane.</a:t>
            </a:r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fondo_ult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18" y="0"/>
            <a:ext cx="9076764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4067944" cy="695739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79512" y="404664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Presto raggiungerà gli onori degli altari come la </a:t>
            </a:r>
            <a:r>
              <a:rPr lang="it-IT" sz="3200" b="1" dirty="0" smtClean="0">
                <a:solidFill>
                  <a:srgbClr val="FF0000"/>
                </a:solidFill>
              </a:rPr>
              <a:t>Santa Bakita </a:t>
            </a:r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religiosa sudanese e la </a:t>
            </a:r>
            <a:r>
              <a:rPr lang="it-IT" sz="3200" b="1" dirty="0" smtClean="0">
                <a:solidFill>
                  <a:srgbClr val="FF0000"/>
                </a:solidFill>
              </a:rPr>
              <a:t>Beata Anuarite </a:t>
            </a:r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religiosa e martire congolese.</a:t>
            </a:r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Picture 11" descr="anuar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717032"/>
            <a:ext cx="1865308" cy="2924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Santa-Giuseppina-Bakhita-Ver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60648"/>
            <a:ext cx="1875944" cy="2888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486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Comboninsieme.com</a:t>
            </a:r>
            <a:endParaRPr lang="it-IT" sz="3600" dirty="0"/>
          </a:p>
        </p:txBody>
      </p:sp>
      <p:pic>
        <p:nvPicPr>
          <p:cNvPr id="3" name="Picture 2" descr="sfondo_ult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18" y="0"/>
            <a:ext cx="9076764" cy="6857999"/>
          </a:xfrm>
          <a:prstGeom prst="rect">
            <a:avLst/>
          </a:prstGeom>
        </p:spPr>
      </p:pic>
      <p:sp>
        <p:nvSpPr>
          <p:cNvPr id="4" name="Rectangle 13"/>
          <p:cNvSpPr txBox="1">
            <a:spLocks noChangeArrowheads="1"/>
          </p:cNvSpPr>
          <p:nvPr/>
        </p:nvSpPr>
        <p:spPr>
          <a:xfrm>
            <a:off x="283840" y="4797152"/>
            <a:ext cx="4936232" cy="197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cura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Severino Mastellaro</a:t>
            </a:r>
            <a:b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Elaborato da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Simone Tommasini</a:t>
            </a:r>
            <a:b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Musica:   </a:t>
            </a:r>
            <a:r>
              <a:rPr lang="it-IT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Ennio Morricone “</a:t>
            </a:r>
            <a:r>
              <a:rPr lang="en-US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 Earth As It Is In 	Heaven</a:t>
            </a:r>
            <a:r>
              <a:rPr lang="it-IT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4221088"/>
            <a:ext cx="93245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0" rIns="468000" rtlCol="0" anchor="ctr"/>
          <a:lstStyle/>
          <a:p>
            <a:r>
              <a:rPr lang="it-IT" sz="24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comboninsieme.com</a:t>
            </a:r>
            <a:endParaRPr lang="it-IT" sz="44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fondo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332656"/>
            <a:ext cx="4968552" cy="6624736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539552" y="620688"/>
            <a:ext cx="46085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b="1" dirty="0" smtClean="0">
                <a:solidFill>
                  <a:srgbClr val="C00000"/>
                </a:solidFill>
              </a:rPr>
              <a:t>Zenoba</a:t>
            </a:r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 (Suor Maria Giuseppina Benvenuti), meglio conosciuta come “la Moretta” per via delle sue origini, nacque nel 1845-’46 in un villaggio del Kordofan (Sudan).</a:t>
            </a:r>
          </a:p>
          <a:p>
            <a:pPr lvl="0"/>
            <a:endParaRPr lang="it-IT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Ancora bambina, venne rapita da negrieri arabi e venduta più volte a padroni senza scrupoli.</a:t>
            </a:r>
          </a:p>
          <a:p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Picture 8" descr="slide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617" y="879819"/>
            <a:ext cx="3491877" cy="4133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fondo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332656"/>
            <a:ext cx="4968552" cy="6624736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539552" y="620688"/>
            <a:ext cx="45365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Venne riscattata dal Servo di Dio </a:t>
            </a:r>
            <a:r>
              <a:rPr lang="it-IT" sz="3200" b="1" dirty="0" smtClean="0">
                <a:solidFill>
                  <a:srgbClr val="C00000"/>
                </a:solidFill>
              </a:rPr>
              <a:t>don Nicolò Olivieri</a:t>
            </a:r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Il 2 aprile 1856 fu affidata alle clarisse di Belvedere Ostrense (Ancona).</a:t>
            </a:r>
          </a:p>
          <a:p>
            <a:endParaRPr lang="it-IT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Lo stesso anno ricevette il Battesimo, assumendo il nome di </a:t>
            </a:r>
            <a:r>
              <a:rPr lang="it-IT" sz="3200" b="1" dirty="0" smtClean="0">
                <a:solidFill>
                  <a:srgbClr val="C00000"/>
                </a:solidFill>
              </a:rPr>
              <a:t>Maria Giuseppina </a:t>
            </a:r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ed il cognome Benvenuti della madrina.</a:t>
            </a:r>
          </a:p>
          <a:p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Picture 10" descr="slid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7751" y="620688"/>
            <a:ext cx="3304729" cy="58739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fondo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3888" y="332656"/>
            <a:ext cx="4968552" cy="6624736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3707904" y="620688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In seguito al battesimo </a:t>
            </a:r>
            <a:r>
              <a:rPr lang="it-IT" sz="3200" b="1" dirty="0" smtClean="0">
                <a:solidFill>
                  <a:srgbClr val="C00000"/>
                </a:solidFill>
              </a:rPr>
              <a:t>Maria Giuseppina</a:t>
            </a:r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, fedele alla chiamata che sentiva nel cuore, scelse per se la vita religiosa.</a:t>
            </a:r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 descr="slid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58" y="842846"/>
            <a:ext cx="3132905" cy="38102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go_war_12_m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0648" y="-331779"/>
            <a:ext cx="6408712" cy="73023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1920" y="332656"/>
            <a:ext cx="4968552" cy="662473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4031432" y="620688"/>
            <a:ext cx="46805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100" b="1" dirty="0" smtClean="0">
                <a:solidFill>
                  <a:schemeClr val="accent4">
                    <a:lumMod val="50000"/>
                  </a:schemeClr>
                </a:solidFill>
              </a:rPr>
              <a:t>Intelligente e vivace, sensibile ed affettuosa, tenace e forte, riuscì a modificare il suo carattere irrequieto facendosi, secondo lo stile francescano, umile, gioiosa e completamente disponibile al servizio della Comunità. Da grande dirà di essere sempre stata la “gioia” delle Monache.</a:t>
            </a:r>
            <a:endParaRPr lang="it-IT" sz="31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go_war_12_m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115904" cy="6880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1920" y="332656"/>
            <a:ext cx="4968552" cy="662473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4031432" y="620688"/>
            <a:ext cx="46805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Avendo una particolare predisposizione per la musica, diventò in breve tempo una eccellente organista.</a:t>
            </a:r>
          </a:p>
          <a:p>
            <a:pPr lvl="0"/>
            <a:endParaRPr lang="it-IT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Le sue esecuzioni, che rispecchiavano la sua sensibilità psicologica e liturgica, richiamavano all’ascolto rinomati musicisti e folle di popolo.</a:t>
            </a:r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0" y="3380"/>
            <a:ext cx="9140360" cy="6851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404664"/>
            <a:ext cx="4968552" cy="662473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46805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La vita la portò anche a diventare Abbadessa nel monastero di </a:t>
            </a:r>
            <a:r>
              <a:rPr lang="it-IT" sz="3200" b="1" dirty="0" smtClean="0">
                <a:solidFill>
                  <a:srgbClr val="FF0000"/>
                </a:solidFill>
              </a:rPr>
              <a:t>Serra de’Conti</a:t>
            </a:r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, lei nera e con un passato da schiava!</a:t>
            </a:r>
          </a:p>
          <a:p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Nella sua umiltà spesso ripeteva: “Liberami, Signore, prima dal peccato e poi dall’Abbadessato!”, svolgendo al contempo il suo ruolo con amore e dedizione.</a:t>
            </a:r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0" y="3380"/>
            <a:ext cx="9140360" cy="6851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404664"/>
            <a:ext cx="4968552" cy="662473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4680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Da autentica francescana, contemplò soprattutto i Misteri della Salvezza e la sua ascesi spirituale fu guidata dall’</a:t>
            </a:r>
            <a:r>
              <a:rPr lang="it-IT" sz="3200" b="1" dirty="0" smtClean="0">
                <a:solidFill>
                  <a:srgbClr val="FF0000"/>
                </a:solidFill>
              </a:rPr>
              <a:t>Immacolata</a:t>
            </a:r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Recitava con particolare fervore il S. Rosario. Ripeteva alle novizie: “Solo con questo mezzo riuscirete ad essere buone religiose”.</a:t>
            </a:r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6" descr="IMMACOLATA-CONCEZIONE-COP_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836712"/>
            <a:ext cx="3377577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monto sul Bomokan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39953"/>
            <a:ext cx="9144000" cy="9137906"/>
          </a:xfrm>
          <a:prstGeom prst="rect">
            <a:avLst/>
          </a:prstGeom>
        </p:spPr>
      </p:pic>
      <p:pic>
        <p:nvPicPr>
          <p:cNvPr id="6" name="Picture 5" descr="slid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76673" y="-1373691"/>
            <a:ext cx="6624737" cy="91951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35896" y="332656"/>
            <a:ext cx="4968552" cy="6624736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3995936" y="548680"/>
            <a:ext cx="4320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Le ore più belle della giornata le trascorreva davanti al Crocefisso o all’altare dell’Eucarestia, pregando per tutti e per tutto.</a:t>
            </a:r>
          </a:p>
          <a:p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Suggeriva alle sorelle: “Date uno sguardo a Gesù Crocifisso ed egli vi parlerà, vi farà conoscere il suo amore per voi.</a:t>
            </a:r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567</Words>
  <Application>Microsoft Office PowerPoint</Application>
  <PresentationFormat>Presentazione su schermo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Beata Anuarite Nengapeta Maria Clementina</dc:title>
  <dc:creator>Simone</dc:creator>
  <cp:lastModifiedBy>SSSMF</cp:lastModifiedBy>
  <cp:revision>102</cp:revision>
  <dcterms:created xsi:type="dcterms:W3CDTF">2012-11-20T16:35:46Z</dcterms:created>
  <dcterms:modified xsi:type="dcterms:W3CDTF">2015-10-29T07:19:18Z</dcterms:modified>
</cp:coreProperties>
</file>